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9" r:id="rId4"/>
    <p:sldId id="257" r:id="rId5"/>
    <p:sldId id="258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5C7-5C27-4C7C-82C3-C4AE51B64B46}" type="datetimeFigureOut">
              <a:rPr lang="es-CO" smtClean="0"/>
              <a:pPr/>
              <a:t>23/02/2012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981E-C4AE-40FB-8D2F-529573CB27D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5C7-5C27-4C7C-82C3-C4AE51B64B46}" type="datetimeFigureOut">
              <a:rPr lang="es-CO" smtClean="0"/>
              <a:pPr/>
              <a:t>23/02/2012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981E-C4AE-40FB-8D2F-529573CB27D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5C7-5C27-4C7C-82C3-C4AE51B64B46}" type="datetimeFigureOut">
              <a:rPr lang="es-CO" smtClean="0"/>
              <a:pPr/>
              <a:t>23/02/2012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981E-C4AE-40FB-8D2F-529573CB27D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5C7-5C27-4C7C-82C3-C4AE51B64B46}" type="datetimeFigureOut">
              <a:rPr lang="es-CO" smtClean="0"/>
              <a:pPr/>
              <a:t>23/02/2012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981E-C4AE-40FB-8D2F-529573CB27D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5C7-5C27-4C7C-82C3-C4AE51B64B46}" type="datetimeFigureOut">
              <a:rPr lang="es-CO" smtClean="0"/>
              <a:pPr/>
              <a:t>23/02/2012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981E-C4AE-40FB-8D2F-529573CB27D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5C7-5C27-4C7C-82C3-C4AE51B64B46}" type="datetimeFigureOut">
              <a:rPr lang="es-CO" smtClean="0"/>
              <a:pPr/>
              <a:t>23/02/2012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981E-C4AE-40FB-8D2F-529573CB27D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5C7-5C27-4C7C-82C3-C4AE51B64B46}" type="datetimeFigureOut">
              <a:rPr lang="es-CO" smtClean="0"/>
              <a:pPr/>
              <a:t>23/02/2012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981E-C4AE-40FB-8D2F-529573CB27D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5C7-5C27-4C7C-82C3-C4AE51B64B46}" type="datetimeFigureOut">
              <a:rPr lang="es-CO" smtClean="0"/>
              <a:pPr/>
              <a:t>23/02/2012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981E-C4AE-40FB-8D2F-529573CB27D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5C7-5C27-4C7C-82C3-C4AE51B64B46}" type="datetimeFigureOut">
              <a:rPr lang="es-CO" smtClean="0"/>
              <a:pPr/>
              <a:t>23/02/2012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981E-C4AE-40FB-8D2F-529573CB27D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5C7-5C27-4C7C-82C3-C4AE51B64B46}" type="datetimeFigureOut">
              <a:rPr lang="es-CO" smtClean="0"/>
              <a:pPr/>
              <a:t>23/02/2012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981E-C4AE-40FB-8D2F-529573CB27D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5C7-5C27-4C7C-82C3-C4AE51B64B46}" type="datetimeFigureOut">
              <a:rPr lang="es-CO" smtClean="0"/>
              <a:pPr/>
              <a:t>23/02/2012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9981E-C4AE-40FB-8D2F-529573CB27D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0F5C7-5C27-4C7C-82C3-C4AE51B64B46}" type="datetimeFigureOut">
              <a:rPr lang="es-CO" smtClean="0"/>
              <a:pPr/>
              <a:t>23/02/2012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9981E-C4AE-40FB-8D2F-529573CB27DE}" type="slidenum">
              <a:rPr lang="es-CO" smtClean="0"/>
              <a:pPr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1188" y="-231775"/>
            <a:ext cx="9755188" cy="732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sz="5400" dirty="0" smtClean="0"/>
              <a:t/>
            </a:r>
            <a:br>
              <a:rPr lang="es-ES" sz="5400" dirty="0" smtClean="0"/>
            </a:br>
            <a:r>
              <a:rPr lang="es-ES" sz="98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oper Black" pitchFamily="18" charset="0"/>
              </a:rPr>
              <a:t>trabajo de                                   Katherine Andrea zapata </a:t>
            </a:r>
            <a:br>
              <a:rPr lang="es-ES" sz="98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oper Black" pitchFamily="18" charset="0"/>
              </a:rPr>
            </a:br>
            <a:r>
              <a:rPr lang="es-ES" sz="9800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oper Black" pitchFamily="18" charset="0"/>
              </a:rPr>
              <a:t>10º2</a:t>
            </a:r>
            <a:endParaRPr lang="es-CO" sz="9800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ooper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70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Mateo\Documents\ballachulis-western-highlands-scotlan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8 Rectángulo"/>
          <p:cNvSpPr/>
          <p:nvPr/>
        </p:nvSpPr>
        <p:spPr>
          <a:xfrm>
            <a:off x="971600" y="332656"/>
            <a:ext cx="64087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¿Que es la CPU?</a:t>
            </a:r>
            <a:endParaRPr lang="es-E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1187624" y="2204864"/>
            <a:ext cx="64087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latin typeface="Cooper Black" pitchFamily="18" charset="0"/>
              </a:rPr>
              <a:t>es el componente del computador y otros dispositivos programables, que interpreta las instrucciones contenidas en los programas y procesa los </a:t>
            </a:r>
            <a:r>
              <a:rPr lang="es-CO" sz="3200" u="sng" dirty="0" smtClean="0">
                <a:latin typeface="Cooper Black" pitchFamily="18" charset="0"/>
              </a:rPr>
              <a:t>datos</a:t>
            </a:r>
            <a:r>
              <a:rPr lang="es-CO" sz="3200" dirty="0" smtClean="0">
                <a:latin typeface="Cooper Black" pitchFamily="18" charset="0"/>
              </a:rPr>
              <a:t>.</a:t>
            </a:r>
            <a:endParaRPr lang="es-CO" sz="3200" dirty="0">
              <a:latin typeface="Cooper Black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9" name="Picture 15" descr="C:\Users\Mateo\Documents\ballachulis-western-highlands-scotlan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6161" name="Picture 17" descr="http://www.definicionabc.com/wp-content/uploads/pentium_4_1_6ghz_socket_478_cp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2857500" cy="2857500"/>
          </a:xfrm>
          <a:prstGeom prst="rect">
            <a:avLst/>
          </a:prstGeom>
          <a:noFill/>
        </p:spPr>
      </p:pic>
      <p:pic>
        <p:nvPicPr>
          <p:cNvPr id="6163" name="Picture 19" descr="http://informaticaxp.net/imagenes/gabine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2943224"/>
            <a:ext cx="2857500" cy="3914776"/>
          </a:xfrm>
          <a:prstGeom prst="rect">
            <a:avLst/>
          </a:prstGeom>
          <a:noFill/>
        </p:spPr>
      </p:pic>
      <p:pic>
        <p:nvPicPr>
          <p:cNvPr id="6165" name="Picture 21" descr="http://2.bp.blogspot.com/_R1sTNIhkX9s/TO5ymITjoOI/AAAAAAAAABo/q-4J0geYfkc/s1600/Gabinet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-243408"/>
            <a:ext cx="2880320" cy="3429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ateo\Documents\ballachulis-western-highlands-scotlan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243408"/>
            <a:ext cx="9753600" cy="7315200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755576" y="260648"/>
            <a:ext cx="68597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¿</a:t>
            </a:r>
            <a:r>
              <a:rPr lang="es-E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Para que sirve la CPU?</a:t>
            </a:r>
            <a:endParaRPr lang="es-E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467544" y="2136339"/>
            <a:ext cx="741682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dirty="0" smtClean="0">
                <a:latin typeface="Cooper Black" pitchFamily="18" charset="0"/>
              </a:rPr>
              <a:t>La CPU lleva </a:t>
            </a:r>
            <a:r>
              <a:rPr lang="es-CO" sz="2800" dirty="0">
                <a:latin typeface="Cooper Black" pitchFamily="18" charset="0"/>
              </a:rPr>
              <a:t>la cuenta de la siguiente instrucción, para garantizar que las instrucciones se ejecuten en la secuencia adecuada. La unidad de control de la CPU coordina y temporiza las </a:t>
            </a:r>
            <a:r>
              <a:rPr lang="es-CO" sz="2800" u="sng" dirty="0">
                <a:latin typeface="Cooper Black" pitchFamily="18" charset="0"/>
              </a:rPr>
              <a:t>funciones</a:t>
            </a:r>
            <a:r>
              <a:rPr lang="es-CO" sz="2800" dirty="0">
                <a:latin typeface="Cooper Black" pitchFamily="18" charset="0"/>
              </a:rPr>
              <a:t> de la CPU, tras lo cual recupera la siguiente instrucción desde la memoria. En una secuencia típica, la CPU localiza la instrucción en el dispositivo de almacenamiento correspondiente.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ateo\Documents\ballachulis-western-highlands-scotlan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457200"/>
            <a:ext cx="9753600" cy="7315200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539552" y="188640"/>
            <a:ext cx="72623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CPU COMPAQ 6000 pro</a:t>
            </a:r>
            <a:endParaRPr lang="es-E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467544" y="2690336"/>
            <a:ext cx="8424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600" dirty="0">
                <a:latin typeface="Cooper Black" pitchFamily="18" charset="0"/>
              </a:rPr>
              <a:t>HP </a:t>
            </a:r>
            <a:r>
              <a:rPr lang="es-CO" sz="3600" dirty="0" smtClean="0">
                <a:latin typeface="Cooper Black" pitchFamily="18" charset="0"/>
              </a:rPr>
              <a:t>COMPAQ </a:t>
            </a:r>
            <a:r>
              <a:rPr lang="es-CO" sz="3600" dirty="0">
                <a:latin typeface="Cooper Black" pitchFamily="18" charset="0"/>
              </a:rPr>
              <a:t>6000 Pro Small Form Factor PC está equipado con características de alto rendimiento, es la energía eficiente y bien equipado para ir más allá de satisfacer las </a:t>
            </a:r>
            <a:r>
              <a:rPr lang="es-CO" sz="3600" dirty="0" smtClean="0">
                <a:latin typeface="Cooper Black" pitchFamily="18" charset="0"/>
              </a:rPr>
              <a:t>demandas diarias </a:t>
            </a:r>
            <a:r>
              <a:rPr lang="es-CO" sz="3600" dirty="0">
                <a:latin typeface="Cooper Black" pitchFamily="18" charset="0"/>
              </a:rPr>
              <a:t>del </a:t>
            </a:r>
            <a:r>
              <a:rPr lang="es-CO" sz="3600" dirty="0" smtClean="0">
                <a:latin typeface="Cooper Black" pitchFamily="18" charset="0"/>
              </a:rPr>
              <a:t>negocio y el hogar</a:t>
            </a:r>
            <a:endParaRPr lang="es-CO" sz="3600" dirty="0">
              <a:latin typeface="Cooper Black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368" y="-99392"/>
            <a:ext cx="9279367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15616" y="1916832"/>
            <a:ext cx="7560840" cy="3312368"/>
          </a:xfrm>
        </p:spPr>
        <p:txBody>
          <a:bodyPr>
            <a:normAutofit fontScale="90000"/>
          </a:bodyPr>
          <a:lstStyle/>
          <a:p>
            <a:r>
              <a:rPr lang="es-ES" sz="4000" dirty="0" smtClean="0"/>
              <a:t> </a:t>
            </a:r>
            <a:r>
              <a:rPr lang="es-ES" sz="4000" dirty="0" smtClean="0">
                <a:solidFill>
                  <a:schemeClr val="accent4"/>
                </a:solidFill>
                <a:latin typeface="Cooper Black" pitchFamily="18" charset="0"/>
              </a:rPr>
              <a:t>FUENTE DE PODER:</a:t>
            </a:r>
            <a:r>
              <a:rPr lang="es-ES" sz="4000" dirty="0" smtClean="0">
                <a:solidFill>
                  <a:srgbClr val="00B050"/>
                </a:solidFill>
              </a:rPr>
              <a:t/>
            </a:r>
            <a:br>
              <a:rPr lang="es-ES" sz="4000" dirty="0" smtClean="0">
                <a:solidFill>
                  <a:srgbClr val="00B050"/>
                </a:solidFill>
              </a:rPr>
            </a:br>
            <a:r>
              <a:rPr lang="es-ES" sz="4000" dirty="0" smtClean="0">
                <a:solidFill>
                  <a:srgbClr val="00B050"/>
                </a:solidFill>
              </a:rPr>
              <a:t/>
            </a:r>
            <a:br>
              <a:rPr lang="es-ES" sz="4000" dirty="0" smtClean="0">
                <a:solidFill>
                  <a:srgbClr val="00B050"/>
                </a:solidFill>
              </a:rPr>
            </a:br>
            <a:r>
              <a:rPr lang="es-ES" sz="4000" dirty="0" smtClean="0">
                <a:latin typeface="Cooper Black" pitchFamily="18" charset="0"/>
              </a:rPr>
              <a:t>Es la parte de la CPU que provee de energía a la tarjeta madre y demás dispositivos internos</a:t>
            </a:r>
            <a:r>
              <a:rPr lang="es-ES" sz="4000" dirty="0" smtClean="0"/>
              <a:t>.</a:t>
            </a:r>
            <a:br>
              <a:rPr lang="es-ES" sz="4000" dirty="0" smtClean="0"/>
            </a:br>
            <a:r>
              <a:rPr lang="es-ES" sz="4000" dirty="0" smtClean="0"/>
              <a:t/>
            </a:r>
            <a:br>
              <a:rPr lang="es-ES" sz="4000" dirty="0" smtClean="0"/>
            </a:b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66257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053" y="-171400"/>
            <a:ext cx="9185377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123" y="1628800"/>
            <a:ext cx="655272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2083754" y="548680"/>
            <a:ext cx="4976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Partes de la CPU</a:t>
            </a:r>
            <a:endParaRPr lang="es-CO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2528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632" y="0"/>
            <a:ext cx="929663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412775"/>
            <a:ext cx="2699792" cy="775645"/>
          </a:xfrm>
        </p:spPr>
        <p:txBody>
          <a:bodyPr/>
          <a:lstStyle/>
          <a:p>
            <a:r>
              <a:rPr lang="es-ES" dirty="0" smtClean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Dell</a:t>
            </a:r>
            <a:endParaRPr lang="es-CO" dirty="0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3505447" y="188641"/>
            <a:ext cx="522019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000" dirty="0" smtClean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Marcas de CPU</a:t>
            </a:r>
            <a:endParaRPr lang="es-ES" sz="4000" dirty="0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es-ES" sz="4000" dirty="0" smtClean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                      acer</a:t>
            </a:r>
          </a:p>
          <a:p>
            <a:endParaRPr lang="es-ES" sz="4000" dirty="0" smtClean="0">
              <a:solidFill>
                <a:srgbClr val="FF0000"/>
              </a:solidFill>
            </a:endParaRPr>
          </a:p>
          <a:p>
            <a:endParaRPr lang="es-ES" sz="4000" dirty="0">
              <a:solidFill>
                <a:srgbClr val="FF0000"/>
              </a:solidFill>
            </a:endParaRPr>
          </a:p>
          <a:p>
            <a:endParaRPr lang="es-ES" sz="4000" dirty="0" smtClean="0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es-ES" sz="4000" dirty="0" smtClean="0">
                <a:solidFill>
                  <a:srgbClr val="FF0000"/>
                </a:solidFill>
              </a:rPr>
              <a:t>                         </a:t>
            </a:r>
            <a:endParaRPr lang="es-ES" sz="4000" dirty="0">
              <a:solidFill>
                <a:srgbClr val="FF0000"/>
              </a:solidFill>
            </a:endParaRPr>
          </a:p>
          <a:p>
            <a:endParaRPr lang="es-CO" sz="4000" dirty="0">
              <a:solidFill>
                <a:srgbClr val="FF0000"/>
              </a:solidFill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26670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276872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90369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82</Words>
  <Application>Microsoft Office PowerPoint</Application>
  <PresentationFormat>Presentación en pantalla (4:3)</PresentationFormat>
  <Paragraphs>16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Tema de Office</vt:lpstr>
      <vt:lpstr> trabajo de                                   Katherine Andrea zapata  10º2</vt:lpstr>
      <vt:lpstr>Presentación de PowerPoint</vt:lpstr>
      <vt:lpstr>Presentación de PowerPoint</vt:lpstr>
      <vt:lpstr>Presentación de PowerPoint</vt:lpstr>
      <vt:lpstr>Presentación de PowerPoint</vt:lpstr>
      <vt:lpstr> FUENTE DE PODER:  Es la parte de la CPU que provee de energía a la tarjeta madre y demás dispositivos internos.  </vt:lpstr>
      <vt:lpstr>Presentación de PowerPoint</vt:lpstr>
      <vt:lpstr>Dell</vt:lpstr>
    </vt:vector>
  </TitlesOfParts>
  <Company>RevolucionUnattended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Mateo</dc:creator>
  <cp:lastModifiedBy>IE GABRIEL GARCIA MARQUEZ </cp:lastModifiedBy>
  <cp:revision>19</cp:revision>
  <dcterms:created xsi:type="dcterms:W3CDTF">2012-02-06T20:57:22Z</dcterms:created>
  <dcterms:modified xsi:type="dcterms:W3CDTF">2012-02-23T18:31:59Z</dcterms:modified>
</cp:coreProperties>
</file>